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944" y="-4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935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66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21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663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45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47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68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26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3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839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231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ECC1F-F0E0-4026-93C3-63B6CA2B1571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ACCC3-E63D-4368-BFD9-5B7F5AD8E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72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Onboarding screens 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73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9</a:t>
            </a:r>
            <a:endParaRPr lang="en-US" dirty="0"/>
          </a:p>
        </p:txBody>
      </p:sp>
      <p:pic>
        <p:nvPicPr>
          <p:cNvPr id="9218" name="Picture 2" descr="e-fam_Collection_Preference_Screen_960x720p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1409700"/>
            <a:ext cx="394335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47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10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e-fam_Mobile_Money_Screen_960x720p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676400"/>
            <a:ext cx="3429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351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1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775" y="2057400"/>
            <a:ext cx="325755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806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229600" cy="1143000"/>
          </a:xfrm>
        </p:spPr>
        <p:txBody>
          <a:bodyPr/>
          <a:lstStyle/>
          <a:p>
            <a:r>
              <a:rPr lang="en-US" dirty="0" smtClean="0"/>
              <a:t>Page 2</a:t>
            </a:r>
            <a:endParaRPr lang="en-US" dirty="0"/>
          </a:p>
        </p:txBody>
      </p:sp>
      <p:pic>
        <p:nvPicPr>
          <p:cNvPr id="2050" name="Picture 2" descr="e-fam_Faster_Shopping_Screen_960x720p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951" y="1600201"/>
            <a:ext cx="3600449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4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3</a:t>
            </a:r>
            <a:endParaRPr lang="en-US" dirty="0"/>
          </a:p>
        </p:txBody>
      </p:sp>
      <p:pic>
        <p:nvPicPr>
          <p:cNvPr id="3074" name="Picture 2" descr="e-fam_Home-Office-_Delivery_Screen_960x720p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581150"/>
            <a:ext cx="3749278" cy="499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201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4</a:t>
            </a:r>
            <a:endParaRPr lang="en-US" dirty="0"/>
          </a:p>
        </p:txBody>
      </p:sp>
      <p:pic>
        <p:nvPicPr>
          <p:cNvPr id="4098" name="Picture 2" descr="e-fam_Counter_Pickup_Screen_960x720p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1" y="1371600"/>
            <a:ext cx="3714749" cy="4952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50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5</a:t>
            </a:r>
            <a:endParaRPr lang="en-US" dirty="0"/>
          </a:p>
        </p:txBody>
      </p:sp>
      <p:pic>
        <p:nvPicPr>
          <p:cNvPr id="5122" name="Picture 2" descr="e-fam_Activation_Notification-_Screen_960x720p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226" y="1905000"/>
            <a:ext cx="3457574" cy="461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37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6</a:t>
            </a:r>
            <a:endParaRPr lang="en-US" dirty="0"/>
          </a:p>
        </p:txBody>
      </p:sp>
      <p:pic>
        <p:nvPicPr>
          <p:cNvPr id="7170" name="Picture 2" descr="e-fam_Neighbourhood_Screen_960x720p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676400"/>
            <a:ext cx="3577828" cy="477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77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7</a:t>
            </a:r>
            <a:endParaRPr lang="en-US" dirty="0"/>
          </a:p>
        </p:txBody>
      </p:sp>
      <p:pic>
        <p:nvPicPr>
          <p:cNvPr id="6146" name="Picture 2" descr="e-fam_Retailers_Screen_960x720p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524000"/>
            <a:ext cx="36576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664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8</a:t>
            </a:r>
            <a:endParaRPr lang="en-US" dirty="0"/>
          </a:p>
        </p:txBody>
      </p:sp>
      <p:pic>
        <p:nvPicPr>
          <p:cNvPr id="8194" name="Picture 2" descr="e-fam_Category-Specific_Screen_960x720p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752600"/>
            <a:ext cx="3429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51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23</Words>
  <Application>Microsoft Office PowerPoint</Application>
  <PresentationFormat>On-screen Show (4:3)</PresentationFormat>
  <Paragraphs>11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Onboarding screens flow</vt:lpstr>
      <vt:lpstr>Page 1</vt:lpstr>
      <vt:lpstr>Page 2</vt:lpstr>
      <vt:lpstr>Page 3</vt:lpstr>
      <vt:lpstr>Page 4</vt:lpstr>
      <vt:lpstr>Page 5</vt:lpstr>
      <vt:lpstr>Page 6</vt:lpstr>
      <vt:lpstr>Page 7</vt:lpstr>
      <vt:lpstr>Page 8</vt:lpstr>
      <vt:lpstr>Page 9</vt:lpstr>
      <vt:lpstr>Page 10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Onboarding screens flow</dc:title>
  <dc:creator>Kevin Gichohi</dc:creator>
  <cp:lastModifiedBy>Kevin Gichohi</cp:lastModifiedBy>
  <cp:revision>1</cp:revision>
  <dcterms:created xsi:type="dcterms:W3CDTF">2016-08-17T14:34:24Z</dcterms:created>
  <dcterms:modified xsi:type="dcterms:W3CDTF">2016-08-17T14:43:24Z</dcterms:modified>
</cp:coreProperties>
</file>

<file path=docProps/thumbnail.jpeg>
</file>